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sldIdLst>
    <p:sldId id="257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0099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78" autoAdjust="0"/>
    <p:restoredTop sz="94660"/>
  </p:normalViewPr>
  <p:slideViewPr>
    <p:cSldViewPr snapToGrid="0">
      <p:cViewPr varScale="1">
        <p:scale>
          <a:sx n="79" d="100"/>
          <a:sy n="79" d="100"/>
        </p:scale>
        <p:origin x="5995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7196" y="-12419"/>
            <a:ext cx="7794333" cy="10083238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1006" y="3526650"/>
            <a:ext cx="4952711" cy="2414576"/>
          </a:xfrm>
        </p:spPr>
        <p:txBody>
          <a:bodyPr anchor="b">
            <a:noAutofit/>
          </a:bodyPr>
          <a:lstStyle>
            <a:lvl1pPr algn="r">
              <a:defRPr sz="459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1006" y="5941224"/>
            <a:ext cx="4952711" cy="1608785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8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7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5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4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3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1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0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08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27A11-A6AD-4C65-A3FF-C2CA7257CF3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6551-474A-44C6-A5FD-9EFB3A7C0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467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" y="894080"/>
            <a:ext cx="5395557" cy="4991947"/>
          </a:xfrm>
        </p:spPr>
        <p:txBody>
          <a:bodyPr anchor="ctr">
            <a:normAutofit/>
          </a:bodyPr>
          <a:lstStyle>
            <a:lvl1pPr algn="l">
              <a:defRPr sz="374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60" y="6556586"/>
            <a:ext cx="5395557" cy="2304078"/>
          </a:xfrm>
        </p:spPr>
        <p:txBody>
          <a:bodyPr anchor="ctr">
            <a:normAutofit/>
          </a:bodyPr>
          <a:lstStyle>
            <a:lvl1pPr marL="0" indent="0" algn="l">
              <a:buNone/>
              <a:defRPr sz="153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8862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27A11-A6AD-4C65-A3FF-C2CA7257CF3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6551-474A-44C6-A5FD-9EFB3A7C0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174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652" y="894080"/>
            <a:ext cx="5161355" cy="4433147"/>
          </a:xfrm>
        </p:spPr>
        <p:txBody>
          <a:bodyPr anchor="ctr">
            <a:normAutofit/>
          </a:bodyPr>
          <a:lstStyle>
            <a:lvl1pPr algn="l">
              <a:defRPr sz="374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35913" y="5327227"/>
            <a:ext cx="4606833" cy="5588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36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88620" indent="0">
              <a:buFontTx/>
              <a:buNone/>
              <a:defRPr/>
            </a:lvl2pPr>
            <a:lvl3pPr marL="777240" indent="0">
              <a:buFontTx/>
              <a:buNone/>
              <a:defRPr/>
            </a:lvl3pPr>
            <a:lvl4pPr marL="1165860" indent="0">
              <a:buFontTx/>
              <a:buNone/>
              <a:defRPr/>
            </a:lvl4pPr>
            <a:lvl5pPr marL="155448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59" y="6556586"/>
            <a:ext cx="5395558" cy="2304078"/>
          </a:xfrm>
        </p:spPr>
        <p:txBody>
          <a:bodyPr anchor="ctr">
            <a:normAutofit/>
          </a:bodyPr>
          <a:lstStyle>
            <a:lvl1pPr marL="0" indent="0" algn="l">
              <a:buNone/>
              <a:defRPr sz="153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8862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27A11-A6AD-4C65-A3FF-C2CA7257CF3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6551-474A-44C6-A5FD-9EFB3A7C08B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10305" y="1159221"/>
            <a:ext cx="388721" cy="857671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/>
          <a:p>
            <a:pPr lvl="0"/>
            <a:r>
              <a:rPr lang="en-US" sz="68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735545" y="4233616"/>
            <a:ext cx="388721" cy="857671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/>
          <a:p>
            <a:pPr lvl="0"/>
            <a:r>
              <a:rPr lang="en-US" sz="68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560621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59" y="2833582"/>
            <a:ext cx="5395558" cy="3806675"/>
          </a:xfrm>
        </p:spPr>
        <p:txBody>
          <a:bodyPr anchor="b">
            <a:normAutofit/>
          </a:bodyPr>
          <a:lstStyle>
            <a:lvl1pPr algn="l">
              <a:defRPr sz="374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59" y="6640257"/>
            <a:ext cx="5395558" cy="2220407"/>
          </a:xfrm>
        </p:spPr>
        <p:txBody>
          <a:bodyPr anchor="t">
            <a:normAutofit/>
          </a:bodyPr>
          <a:lstStyle>
            <a:lvl1pPr marL="0" indent="0" algn="l">
              <a:buNone/>
              <a:defRPr sz="153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8862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27A11-A6AD-4C65-A3FF-C2CA7257CF3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6551-474A-44C6-A5FD-9EFB3A7C0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7647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652" y="894080"/>
            <a:ext cx="5161355" cy="4433147"/>
          </a:xfrm>
        </p:spPr>
        <p:txBody>
          <a:bodyPr anchor="ctr">
            <a:normAutofit/>
          </a:bodyPr>
          <a:lstStyle>
            <a:lvl1pPr algn="l">
              <a:defRPr sz="374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8157" y="5886027"/>
            <a:ext cx="5395559" cy="75423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04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88620" indent="0">
              <a:buFontTx/>
              <a:buNone/>
              <a:defRPr/>
            </a:lvl2pPr>
            <a:lvl3pPr marL="777240" indent="0">
              <a:buFontTx/>
              <a:buNone/>
              <a:defRPr/>
            </a:lvl3pPr>
            <a:lvl4pPr marL="1165860" indent="0">
              <a:buFontTx/>
              <a:buNone/>
              <a:defRPr/>
            </a:lvl4pPr>
            <a:lvl5pPr marL="155448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59" y="6640257"/>
            <a:ext cx="5395558" cy="2220407"/>
          </a:xfrm>
        </p:spPr>
        <p:txBody>
          <a:bodyPr anchor="t">
            <a:normAutofit/>
          </a:bodyPr>
          <a:lstStyle>
            <a:lvl1pPr marL="0" indent="0" algn="l">
              <a:buNone/>
              <a:defRPr sz="153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8862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27A11-A6AD-4C65-A3FF-C2CA7257CF3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6551-474A-44C6-A5FD-9EFB3A7C08B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10305" y="1159221"/>
            <a:ext cx="388721" cy="857671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/>
          <a:p>
            <a:pPr lvl="0"/>
            <a:r>
              <a:rPr lang="en-US" sz="68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735545" y="4233616"/>
            <a:ext cx="388721" cy="857671"/>
          </a:xfrm>
          <a:prstGeom prst="rect">
            <a:avLst/>
          </a:prstGeom>
        </p:spPr>
        <p:txBody>
          <a:bodyPr vert="horz" lIns="77724" tIns="38862" rIns="77724" bIns="38862" rtlCol="0" anchor="ctr">
            <a:noAutofit/>
          </a:bodyPr>
          <a:lstStyle/>
          <a:p>
            <a:pPr lvl="0"/>
            <a:r>
              <a:rPr lang="en-US" sz="68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7904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471" y="894080"/>
            <a:ext cx="5390245" cy="4433147"/>
          </a:xfrm>
        </p:spPr>
        <p:txBody>
          <a:bodyPr anchor="ctr">
            <a:normAutofit/>
          </a:bodyPr>
          <a:lstStyle>
            <a:lvl1pPr algn="l">
              <a:defRPr sz="374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8157" y="5886027"/>
            <a:ext cx="5395559" cy="75423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040">
                <a:solidFill>
                  <a:schemeClr val="accent1"/>
                </a:solidFill>
              </a:defRPr>
            </a:lvl1pPr>
            <a:lvl2pPr marL="388620" indent="0">
              <a:buFontTx/>
              <a:buNone/>
              <a:defRPr/>
            </a:lvl2pPr>
            <a:lvl3pPr marL="777240" indent="0">
              <a:buFontTx/>
              <a:buNone/>
              <a:defRPr/>
            </a:lvl3pPr>
            <a:lvl4pPr marL="1165860" indent="0">
              <a:buFontTx/>
              <a:buNone/>
              <a:defRPr/>
            </a:lvl4pPr>
            <a:lvl5pPr marL="155448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59" y="6640257"/>
            <a:ext cx="5395558" cy="2220407"/>
          </a:xfrm>
        </p:spPr>
        <p:txBody>
          <a:bodyPr anchor="t">
            <a:normAutofit/>
          </a:bodyPr>
          <a:lstStyle>
            <a:lvl1pPr marL="0" indent="0" algn="l">
              <a:buNone/>
              <a:defRPr sz="153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8862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27A11-A6AD-4C65-A3FF-C2CA7257CF3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6551-474A-44C6-A5FD-9EFB3A7C0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05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27A11-A6AD-4C65-A3FF-C2CA7257CF3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6551-474A-44C6-A5FD-9EFB3A7C0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475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80715" y="894081"/>
            <a:ext cx="831990" cy="770212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8159" y="894081"/>
            <a:ext cx="4415772" cy="77021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27A11-A6AD-4C65-A3FF-C2CA7257CF3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6551-474A-44C6-A5FD-9EFB3A7C0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978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27A11-A6AD-4C65-A3FF-C2CA7257CF3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6551-474A-44C6-A5FD-9EFB3A7C0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45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59" y="3961274"/>
            <a:ext cx="5395558" cy="2678985"/>
          </a:xfrm>
        </p:spPr>
        <p:txBody>
          <a:bodyPr anchor="b"/>
          <a:lstStyle>
            <a:lvl1pPr algn="l">
              <a:defRPr sz="3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59" y="6640257"/>
            <a:ext cx="5395558" cy="1261920"/>
          </a:xfrm>
        </p:spPr>
        <p:txBody>
          <a:bodyPr anchor="t"/>
          <a:lstStyle>
            <a:lvl1pPr marL="0" indent="0" algn="l">
              <a:buNone/>
              <a:defRPr sz="1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8862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1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27A11-A6AD-4C65-A3FF-C2CA7257CF3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6551-474A-44C6-A5FD-9EFB3A7C0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139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" y="894080"/>
            <a:ext cx="5395557" cy="193717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8160" y="3168864"/>
            <a:ext cx="2624893" cy="5691799"/>
          </a:xfrm>
        </p:spPr>
        <p:txBody>
          <a:bodyPr>
            <a:normAutofit/>
          </a:bodyPr>
          <a:lstStyle>
            <a:lvl1pPr>
              <a:defRPr sz="1530"/>
            </a:lvl1pPr>
            <a:lvl2pPr>
              <a:defRPr sz="1360"/>
            </a:lvl2pPr>
            <a:lvl3pPr>
              <a:defRPr sz="1190"/>
            </a:lvl3pPr>
            <a:lvl4pPr>
              <a:defRPr sz="1020"/>
            </a:lvl4pPr>
            <a:lvl5pPr>
              <a:defRPr sz="1020"/>
            </a:lvl5pPr>
            <a:lvl6pPr>
              <a:defRPr sz="1020"/>
            </a:lvl6pPr>
            <a:lvl7pPr>
              <a:defRPr sz="1020"/>
            </a:lvl7pPr>
            <a:lvl8pPr>
              <a:defRPr sz="1020"/>
            </a:lvl8pPr>
            <a:lvl9pPr>
              <a:defRPr sz="10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88823" y="3168866"/>
            <a:ext cx="2624894" cy="5691800"/>
          </a:xfrm>
        </p:spPr>
        <p:txBody>
          <a:bodyPr>
            <a:normAutofit/>
          </a:bodyPr>
          <a:lstStyle>
            <a:lvl1pPr>
              <a:defRPr sz="1530"/>
            </a:lvl1pPr>
            <a:lvl2pPr>
              <a:defRPr sz="1360"/>
            </a:lvl2pPr>
            <a:lvl3pPr>
              <a:defRPr sz="1190"/>
            </a:lvl3pPr>
            <a:lvl4pPr>
              <a:defRPr sz="1020"/>
            </a:lvl4pPr>
            <a:lvl5pPr>
              <a:defRPr sz="1020"/>
            </a:lvl5pPr>
            <a:lvl6pPr>
              <a:defRPr sz="1020"/>
            </a:lvl6pPr>
            <a:lvl7pPr>
              <a:defRPr sz="1020"/>
            </a:lvl7pPr>
            <a:lvl8pPr>
              <a:defRPr sz="1020"/>
            </a:lvl8pPr>
            <a:lvl9pPr>
              <a:defRPr sz="10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27A11-A6AD-4C65-A3FF-C2CA7257CF3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6551-474A-44C6-A5FD-9EFB3A7C0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279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" y="894080"/>
            <a:ext cx="5395556" cy="193717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59" y="3169442"/>
            <a:ext cx="2627071" cy="845184"/>
          </a:xfrm>
        </p:spPr>
        <p:txBody>
          <a:bodyPr anchor="b">
            <a:noAutofit/>
          </a:bodyPr>
          <a:lstStyle>
            <a:lvl1pPr marL="0" indent="0">
              <a:buNone/>
              <a:defRPr sz="2040" b="0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59" y="4014628"/>
            <a:ext cx="2627071" cy="484603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86644" y="3169442"/>
            <a:ext cx="2627071" cy="845184"/>
          </a:xfrm>
        </p:spPr>
        <p:txBody>
          <a:bodyPr anchor="b">
            <a:noAutofit/>
          </a:bodyPr>
          <a:lstStyle>
            <a:lvl1pPr marL="0" indent="0">
              <a:buNone/>
              <a:defRPr sz="2040" b="0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86644" y="4014628"/>
            <a:ext cx="2627071" cy="484603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27A11-A6AD-4C65-A3FF-C2CA7257CF3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6551-474A-44C6-A5FD-9EFB3A7C0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362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59" y="894080"/>
            <a:ext cx="5395557" cy="193717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27A11-A6AD-4C65-A3FF-C2CA7257CF3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6551-474A-44C6-A5FD-9EFB3A7C0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38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27A11-A6AD-4C65-A3FF-C2CA7257CF3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6551-474A-44C6-A5FD-9EFB3A7C0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09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59" y="2197953"/>
            <a:ext cx="2371655" cy="1875083"/>
          </a:xfrm>
        </p:spPr>
        <p:txBody>
          <a:bodyPr anchor="b">
            <a:normAutofit/>
          </a:bodyPr>
          <a:lstStyle>
            <a:lvl1pPr>
              <a:defRPr sz="1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5584" y="755224"/>
            <a:ext cx="2878131" cy="810544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8159" y="4073035"/>
            <a:ext cx="2371655" cy="3790525"/>
          </a:xfrm>
        </p:spPr>
        <p:txBody>
          <a:bodyPr>
            <a:normAutofit/>
          </a:bodyPr>
          <a:lstStyle>
            <a:lvl1pPr marL="0" indent="0">
              <a:buNone/>
              <a:defRPr sz="119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27A11-A6AD-4C65-A3FF-C2CA7257CF3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6551-474A-44C6-A5FD-9EFB3A7C0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970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59" y="7040880"/>
            <a:ext cx="5395557" cy="831216"/>
          </a:xfrm>
        </p:spPr>
        <p:txBody>
          <a:bodyPr anchor="b">
            <a:normAutofit/>
          </a:bodyPr>
          <a:lstStyle>
            <a:lvl1pPr algn="l">
              <a:defRPr sz="204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159" y="894080"/>
            <a:ext cx="5395557" cy="5640386"/>
          </a:xfrm>
        </p:spPr>
        <p:txBody>
          <a:bodyPr anchor="t">
            <a:normAutofit/>
          </a:bodyPr>
          <a:lstStyle>
            <a:lvl1pPr marL="0" indent="0" algn="ctr">
              <a:buNone/>
              <a:defRPr sz="1360"/>
            </a:lvl1pPr>
            <a:lvl2pPr marL="388620" indent="0">
              <a:buNone/>
              <a:defRPr sz="1360"/>
            </a:lvl2pPr>
            <a:lvl3pPr marL="777240" indent="0">
              <a:buNone/>
              <a:defRPr sz="1360"/>
            </a:lvl3pPr>
            <a:lvl4pPr marL="1165860" indent="0">
              <a:buNone/>
              <a:defRPr sz="1360"/>
            </a:lvl4pPr>
            <a:lvl5pPr marL="1554480" indent="0">
              <a:buNone/>
              <a:defRPr sz="1360"/>
            </a:lvl5pPr>
            <a:lvl6pPr marL="1943100" indent="0">
              <a:buNone/>
              <a:defRPr sz="1360"/>
            </a:lvl6pPr>
            <a:lvl7pPr marL="2331720" indent="0">
              <a:buNone/>
              <a:defRPr sz="1360"/>
            </a:lvl7pPr>
            <a:lvl8pPr marL="2720340" indent="0">
              <a:buNone/>
              <a:defRPr sz="1360"/>
            </a:lvl8pPr>
            <a:lvl9pPr marL="3108960" indent="0">
              <a:buNone/>
              <a:defRPr sz="136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8159" y="7872096"/>
            <a:ext cx="5395557" cy="988569"/>
          </a:xfrm>
        </p:spPr>
        <p:txBody>
          <a:bodyPr>
            <a:normAutofit/>
          </a:bodyPr>
          <a:lstStyle>
            <a:lvl1pPr marL="0" indent="0">
              <a:buNone/>
              <a:defRPr sz="1020"/>
            </a:lvl1pPr>
            <a:lvl2pPr marL="388620" indent="0">
              <a:buNone/>
              <a:defRPr sz="1020"/>
            </a:lvl2pPr>
            <a:lvl3pPr marL="777240" indent="0">
              <a:buNone/>
              <a:defRPr sz="850"/>
            </a:lvl3pPr>
            <a:lvl4pPr marL="1165860" indent="0">
              <a:buNone/>
              <a:defRPr sz="765"/>
            </a:lvl4pPr>
            <a:lvl5pPr marL="1554480" indent="0">
              <a:buNone/>
              <a:defRPr sz="765"/>
            </a:lvl5pPr>
            <a:lvl6pPr marL="1943100" indent="0">
              <a:buNone/>
              <a:defRPr sz="765"/>
            </a:lvl6pPr>
            <a:lvl7pPr marL="2331720" indent="0">
              <a:buNone/>
              <a:defRPr sz="765"/>
            </a:lvl7pPr>
            <a:lvl8pPr marL="2720340" indent="0">
              <a:buNone/>
              <a:defRPr sz="765"/>
            </a:lvl8pPr>
            <a:lvl9pPr marL="3108960" indent="0">
              <a:buNone/>
              <a:defRPr sz="76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27A11-A6AD-4C65-A3FF-C2CA7257CF3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6551-474A-44C6-A5FD-9EFB3A7C0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817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7196" y="-12419"/>
            <a:ext cx="7794334" cy="10083238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8160" y="894080"/>
            <a:ext cx="5395556" cy="193717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59" y="3168866"/>
            <a:ext cx="5395557" cy="569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94469" y="8860666"/>
            <a:ext cx="581512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27A11-A6AD-4C65-A3FF-C2CA7257CF36}" type="datetimeFigureOut">
              <a:rPr lang="en-US" smtClean="0"/>
              <a:t>2/25/2025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160" y="8860666"/>
            <a:ext cx="3929527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7975" y="8860666"/>
            <a:ext cx="435742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accent1"/>
                </a:solidFill>
              </a:defRPr>
            </a:lvl1pPr>
          </a:lstStyle>
          <a:p>
            <a:fld id="{8B376551-474A-44C6-A5FD-9EFB3A7C08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662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  <p:sldLayoutId id="2147483794" r:id="rId15"/>
    <p:sldLayoutId id="2147483795" r:id="rId16"/>
  </p:sldLayoutIdLst>
  <p:txStyles>
    <p:titleStyle>
      <a:lvl1pPr algn="l" defTabSz="388620" rtl="0" eaLnBrk="1" latinLnBrk="0" hangingPunct="1">
        <a:spcBef>
          <a:spcPct val="0"/>
        </a:spcBef>
        <a:buNone/>
        <a:defRPr sz="306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91465" indent="-291465" algn="l" defTabSz="388620" rtl="0" eaLnBrk="1" latinLnBrk="0" hangingPunct="1">
        <a:spcBef>
          <a:spcPts val="8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53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1508" indent="-242888" algn="l" defTabSz="388620" rtl="0" eaLnBrk="1" latinLnBrk="0" hangingPunct="1">
        <a:spcBef>
          <a:spcPts val="8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6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71550" indent="-194310" algn="l" defTabSz="388620" rtl="0" eaLnBrk="1" latinLnBrk="0" hangingPunct="1">
        <a:spcBef>
          <a:spcPts val="8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19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360170" indent="-194310" algn="l" defTabSz="388620" rtl="0" eaLnBrk="1" latinLnBrk="0" hangingPunct="1">
        <a:spcBef>
          <a:spcPts val="8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2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748790" indent="-194310" algn="l" defTabSz="388620" rtl="0" eaLnBrk="1" latinLnBrk="0" hangingPunct="1">
        <a:spcBef>
          <a:spcPts val="8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2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137410" indent="-194310" algn="l" defTabSz="388620" rtl="0" eaLnBrk="1" latinLnBrk="0" hangingPunct="1">
        <a:spcBef>
          <a:spcPts val="8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2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526030" indent="-194310" algn="l" defTabSz="388620" rtl="0" eaLnBrk="1" latinLnBrk="0" hangingPunct="1">
        <a:spcBef>
          <a:spcPts val="8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2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914650" indent="-194310" algn="l" defTabSz="388620" rtl="0" eaLnBrk="1" latinLnBrk="0" hangingPunct="1">
        <a:spcBef>
          <a:spcPts val="8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2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303270" indent="-194310" algn="l" defTabSz="388620" rtl="0" eaLnBrk="1" latinLnBrk="0" hangingPunct="1">
        <a:spcBef>
          <a:spcPts val="8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2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38862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jp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and black logo&#10;&#10;AI-generated content may be incorrect.">
            <a:extLst>
              <a:ext uri="{FF2B5EF4-FFF2-40B4-BE49-F238E27FC236}">
                <a16:creationId xmlns:a16="http://schemas.microsoft.com/office/drawing/2014/main" id="{0896A6A2-A78B-5EAC-5EAA-6A0AC2D52C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62"/>
          <a:stretch/>
        </p:blipFill>
        <p:spPr>
          <a:xfrm>
            <a:off x="2727749" y="354412"/>
            <a:ext cx="2165263" cy="89358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9274440-F6C5-CC4A-8293-CCF03149A1D0}"/>
              </a:ext>
            </a:extLst>
          </p:cNvPr>
          <p:cNvSpPr txBox="1"/>
          <p:nvPr/>
        </p:nvSpPr>
        <p:spPr>
          <a:xfrm>
            <a:off x="1558800" y="1630630"/>
            <a:ext cx="44455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3399"/>
                </a:solidFill>
                <a:latin typeface="Aptos Narrow" panose="020B0004020202020204" pitchFamily="34" charset="0"/>
              </a:rPr>
              <a:t>IT. Phones. Internet. One Trusted Provider. </a:t>
            </a:r>
          </a:p>
        </p:txBody>
      </p:sp>
      <p:pic>
        <p:nvPicPr>
          <p:cNvPr id="6" name="Picture 5" descr="A person holding a computer and tablet&#10;&#10;AI-generated content may be incorrect.">
            <a:extLst>
              <a:ext uri="{FF2B5EF4-FFF2-40B4-BE49-F238E27FC236}">
                <a16:creationId xmlns:a16="http://schemas.microsoft.com/office/drawing/2014/main" id="{354FF2D9-D765-5FCC-9B8C-3641B7DE20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79" y="2528316"/>
            <a:ext cx="2842966" cy="19711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250478-A9D1-0770-DBDE-A441CBA699C9}"/>
              </a:ext>
            </a:extLst>
          </p:cNvPr>
          <p:cNvSpPr txBox="1"/>
          <p:nvPr/>
        </p:nvSpPr>
        <p:spPr>
          <a:xfrm>
            <a:off x="3550596" y="2782110"/>
            <a:ext cx="40589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pc="300" dirty="0">
                <a:solidFill>
                  <a:srgbClr val="003399"/>
                </a:solidFill>
                <a:latin typeface="Aptos Narrow" panose="020B0004020202020204" pitchFamily="34" charset="0"/>
              </a:rPr>
              <a:t>Fanatical Customer Service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pc="300" dirty="0">
                <a:solidFill>
                  <a:srgbClr val="003399"/>
                </a:solidFill>
                <a:latin typeface="Aptos Narrow" panose="020B0004020202020204" pitchFamily="34" charset="0"/>
              </a:rPr>
              <a:t>Affordable Full IT Services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pc="300" dirty="0">
                <a:solidFill>
                  <a:srgbClr val="003399"/>
                </a:solidFill>
                <a:latin typeface="Aptos Narrow" panose="020B0004020202020204" pitchFamily="34" charset="0"/>
              </a:rPr>
              <a:t>100% Local Support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pc="300" dirty="0">
                <a:solidFill>
                  <a:srgbClr val="003399"/>
                </a:solidFill>
                <a:latin typeface="Aptos Narrow" panose="020B0004020202020204" pitchFamily="34" charset="0"/>
              </a:rPr>
              <a:t>Leading Response Times</a:t>
            </a:r>
          </a:p>
        </p:txBody>
      </p:sp>
      <p:pic>
        <p:nvPicPr>
          <p:cNvPr id="9" name="Picture 8" descr="A close-up of a telephone&#10;&#10;AI-generated content may be incorrect.">
            <a:extLst>
              <a:ext uri="{FF2B5EF4-FFF2-40B4-BE49-F238E27FC236}">
                <a16:creationId xmlns:a16="http://schemas.microsoft.com/office/drawing/2014/main" id="{4C210BF7-D68A-6A06-426A-7A9C420205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608" y="4295154"/>
            <a:ext cx="3146898" cy="31468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E143E7-A8F8-9AA5-D61E-4B79824AE6F7}"/>
              </a:ext>
            </a:extLst>
          </p:cNvPr>
          <p:cNvSpPr txBox="1"/>
          <p:nvPr/>
        </p:nvSpPr>
        <p:spPr>
          <a:xfrm>
            <a:off x="369641" y="5029200"/>
            <a:ext cx="31468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600" dirty="0">
                <a:solidFill>
                  <a:srgbClr val="003399"/>
                </a:solidFill>
                <a:latin typeface="Aptos Narrow" panose="020B0004020202020204" pitchFamily="34" charset="0"/>
              </a:rPr>
              <a:t>Ask about our free phone plan!</a:t>
            </a:r>
          </a:p>
          <a:p>
            <a:endParaRPr lang="en-US" spc="600" dirty="0">
              <a:solidFill>
                <a:srgbClr val="003399"/>
              </a:solidFill>
              <a:latin typeface="Aptos Narrow" panose="020B0004020202020204" pitchFamily="34" charset="0"/>
            </a:endParaRPr>
          </a:p>
          <a:p>
            <a:r>
              <a:rPr lang="en-US" spc="600" dirty="0">
                <a:solidFill>
                  <a:srgbClr val="003399"/>
                </a:solidFill>
                <a:latin typeface="Aptos Narrow" panose="020B0004020202020204" pitchFamily="34" charset="0"/>
              </a:rPr>
              <a:t>Guaranteed 10% savings</a:t>
            </a:r>
          </a:p>
        </p:txBody>
      </p:sp>
      <p:pic>
        <p:nvPicPr>
          <p:cNvPr id="12" name="Picture 11" descr="A speed motion of a tunnel&#10;&#10;AI-generated content may be incorrect.">
            <a:extLst>
              <a:ext uri="{FF2B5EF4-FFF2-40B4-BE49-F238E27FC236}">
                <a16:creationId xmlns:a16="http://schemas.microsoft.com/office/drawing/2014/main" id="{A9E6D975-6D17-11F2-8947-7169B7E40A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79" y="6857576"/>
            <a:ext cx="2842966" cy="213222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6585781-3B16-26B6-A81B-DD753EFAA170}"/>
              </a:ext>
            </a:extLst>
          </p:cNvPr>
          <p:cNvSpPr txBox="1"/>
          <p:nvPr/>
        </p:nvSpPr>
        <p:spPr>
          <a:xfrm>
            <a:off x="3781570" y="7608507"/>
            <a:ext cx="36698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300" dirty="0">
                <a:solidFill>
                  <a:srgbClr val="003399"/>
                </a:solidFill>
                <a:latin typeface="Aptos Narrow" panose="020B0004020202020204" pitchFamily="34" charset="0"/>
              </a:rPr>
              <a:t>Highspeed Internet lowest cost in town!</a:t>
            </a:r>
          </a:p>
          <a:p>
            <a:r>
              <a:rPr lang="en-US" spc="300" dirty="0">
                <a:solidFill>
                  <a:srgbClr val="003399"/>
                </a:solidFill>
                <a:latin typeface="Aptos Narrow" panose="020B0004020202020204" pitchFamily="34" charset="0"/>
              </a:rPr>
              <a:t>1Gbps to 10Gbps up and down!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1DE783-988B-5122-5727-B3A6C9543D13}"/>
              </a:ext>
            </a:extLst>
          </p:cNvPr>
          <p:cNvSpPr txBox="1"/>
          <p:nvPr/>
        </p:nvSpPr>
        <p:spPr>
          <a:xfrm>
            <a:off x="826848" y="9484791"/>
            <a:ext cx="1690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ptos Narrow" panose="020B0004020202020204" pitchFamily="34" charset="0"/>
              </a:rPr>
              <a:t>509-578-5424</a:t>
            </a:r>
          </a:p>
        </p:txBody>
      </p:sp>
      <p:pic>
        <p:nvPicPr>
          <p:cNvPr id="16" name="Graphic 15" descr="Receiver with solid fill">
            <a:extLst>
              <a:ext uri="{FF2B5EF4-FFF2-40B4-BE49-F238E27FC236}">
                <a16:creationId xmlns:a16="http://schemas.microsoft.com/office/drawing/2014/main" id="{B630E43B-5A07-2A80-DE70-28F0B54D5B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4056" y="9462154"/>
            <a:ext cx="391970" cy="391970"/>
          </a:xfrm>
          <a:prstGeom prst="rect">
            <a:avLst/>
          </a:prstGeom>
        </p:spPr>
      </p:pic>
      <p:pic>
        <p:nvPicPr>
          <p:cNvPr id="18" name="Graphic 17" descr="Envelope with solid fill">
            <a:extLst>
              <a:ext uri="{FF2B5EF4-FFF2-40B4-BE49-F238E27FC236}">
                <a16:creationId xmlns:a16="http://schemas.microsoft.com/office/drawing/2014/main" id="{0F2F9D74-31FE-91BE-2451-8CF84B9C6C7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456557" y="9372434"/>
            <a:ext cx="539557" cy="53955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8DBBB82-7733-83C1-F6E7-3485996439D3}"/>
              </a:ext>
            </a:extLst>
          </p:cNvPr>
          <p:cNvSpPr txBox="1"/>
          <p:nvPr/>
        </p:nvSpPr>
        <p:spPr>
          <a:xfrm>
            <a:off x="3005833" y="9455284"/>
            <a:ext cx="1964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ptos Narrow" panose="020B0004020202020204" pitchFamily="34" charset="0"/>
              </a:rPr>
              <a:t>sales@gocbit.com</a:t>
            </a:r>
          </a:p>
        </p:txBody>
      </p:sp>
      <p:pic>
        <p:nvPicPr>
          <p:cNvPr id="23" name="Graphic 22" descr="Internet with solid fill">
            <a:extLst>
              <a:ext uri="{FF2B5EF4-FFF2-40B4-BE49-F238E27FC236}">
                <a16:creationId xmlns:a16="http://schemas.microsoft.com/office/drawing/2014/main" id="{48BBF7A5-EFB4-B9C5-30E1-12C6420C0D6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897017" y="9296268"/>
            <a:ext cx="739818" cy="73981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B5B34CC-1550-76BD-5BDC-CA1CF27968F1}"/>
              </a:ext>
            </a:extLst>
          </p:cNvPr>
          <p:cNvSpPr txBox="1"/>
          <p:nvPr/>
        </p:nvSpPr>
        <p:spPr>
          <a:xfrm>
            <a:off x="5700409" y="9445553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ptos Narrow" panose="020B0004020202020204" pitchFamily="34" charset="0"/>
              </a:rPr>
              <a:t>www.gocbit.com</a:t>
            </a:r>
          </a:p>
        </p:txBody>
      </p:sp>
    </p:spTree>
    <p:extLst>
      <p:ext uri="{BB962C8B-B14F-4D97-AF65-F5344CB8AC3E}">
        <p14:creationId xmlns:p14="http://schemas.microsoft.com/office/powerpoint/2010/main" val="165190688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TM02900688[[fn=Facet]]</Template>
  <TotalTime>107</TotalTime>
  <Words>60</Words>
  <Application>Microsoft Office PowerPoint</Application>
  <PresentationFormat>Custom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 Narrow</vt:lpstr>
      <vt:lpstr>Arial</vt:lpstr>
      <vt:lpstr>Trebuchet MS</vt:lpstr>
      <vt:lpstr>Wingdings</vt:lpstr>
      <vt:lpstr>Wingdings 3</vt:lpstr>
      <vt:lpstr>Facet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Kristia Olson</dc:creator>
  <cp:lastModifiedBy>Kristia Olson</cp:lastModifiedBy>
  <cp:revision>6</cp:revision>
  <dcterms:created xsi:type="dcterms:W3CDTF">2025-02-25T17:58:29Z</dcterms:created>
  <dcterms:modified xsi:type="dcterms:W3CDTF">2025-02-25T22:39:03Z</dcterms:modified>
</cp:coreProperties>
</file>